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สไตล์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172989D-BE4D-4E64-A9BC-42450C4EAD8C}" type="datetimeFigureOut">
              <a:rPr lang="th-TH" smtClean="0"/>
              <a:t>16/08/69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1262063" y="1173163"/>
            <a:ext cx="45783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823C4A7C-2793-4DCE-BC57-898761A45C6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13573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C4A7C-2793-4DCE-BC57-898761A45C6F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91794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6C8D5-6579-466C-957E-67AE81867CD2}" type="datetimeFigureOut">
              <a:rPr lang="th-TH" smtClean="0"/>
              <a:t>16/08/69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29630-B2DC-40A0-B6DF-ABF20094DA0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64047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6C8D5-6579-466C-957E-67AE81867CD2}" type="datetimeFigureOut">
              <a:rPr lang="th-TH" smtClean="0"/>
              <a:t>16/08/69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29630-B2DC-40A0-B6DF-ABF20094DA0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672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6C8D5-6579-466C-957E-67AE81867CD2}" type="datetimeFigureOut">
              <a:rPr lang="th-TH" smtClean="0"/>
              <a:t>16/08/69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29630-B2DC-40A0-B6DF-ABF20094DA0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55655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6C8D5-6579-466C-957E-67AE81867CD2}" type="datetimeFigureOut">
              <a:rPr lang="th-TH" smtClean="0"/>
              <a:t>16/08/69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29630-B2DC-40A0-B6DF-ABF20094DA0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8775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6C8D5-6579-466C-957E-67AE81867CD2}" type="datetimeFigureOut">
              <a:rPr lang="th-TH" smtClean="0"/>
              <a:t>16/08/69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29630-B2DC-40A0-B6DF-ABF20094DA0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27132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6C8D5-6579-466C-957E-67AE81867CD2}" type="datetimeFigureOut">
              <a:rPr lang="th-TH" smtClean="0"/>
              <a:t>16/08/69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29630-B2DC-40A0-B6DF-ABF20094DA0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57420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6C8D5-6579-466C-957E-67AE81867CD2}" type="datetimeFigureOut">
              <a:rPr lang="th-TH" smtClean="0"/>
              <a:t>16/08/69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29630-B2DC-40A0-B6DF-ABF20094DA0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4242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6C8D5-6579-466C-957E-67AE81867CD2}" type="datetimeFigureOut">
              <a:rPr lang="th-TH" smtClean="0"/>
              <a:t>16/08/69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29630-B2DC-40A0-B6DF-ABF20094DA0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02781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6C8D5-6579-466C-957E-67AE81867CD2}" type="datetimeFigureOut">
              <a:rPr lang="th-TH" smtClean="0"/>
              <a:t>16/08/69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29630-B2DC-40A0-B6DF-ABF20094DA0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7307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6C8D5-6579-466C-957E-67AE81867CD2}" type="datetimeFigureOut">
              <a:rPr lang="th-TH" smtClean="0"/>
              <a:t>16/08/69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29630-B2DC-40A0-B6DF-ABF20094DA0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96937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6C8D5-6579-466C-957E-67AE81867CD2}" type="datetimeFigureOut">
              <a:rPr lang="th-TH" smtClean="0"/>
              <a:t>16/08/69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29630-B2DC-40A0-B6DF-ABF20094DA0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7541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6C8D5-6579-466C-957E-67AE81867CD2}" type="datetimeFigureOut">
              <a:rPr lang="th-TH" smtClean="0"/>
              <a:t>16/08/69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29630-B2DC-40A0-B6DF-ABF20094DA0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8857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5"/>
          </a:fgClr>
          <a:bgClr>
            <a:srgbClr val="FFFF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/>
          <p:cNvSpPr txBox="1"/>
          <p:nvPr/>
        </p:nvSpPr>
        <p:spPr>
          <a:xfrm>
            <a:off x="1069681" y="92645"/>
            <a:ext cx="5632268" cy="6924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39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องค์การบริหารส่วนตำบลหนองไทร</a:t>
            </a:r>
          </a:p>
        </p:txBody>
      </p:sp>
      <p:sp>
        <p:nvSpPr>
          <p:cNvPr id="6" name="แผนผังลําดับงาน: กระบวนการสำรอง 5"/>
          <p:cNvSpPr/>
          <p:nvPr/>
        </p:nvSpPr>
        <p:spPr>
          <a:xfrm>
            <a:off x="1170979" y="655050"/>
            <a:ext cx="8644533" cy="392385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h-TH" sz="22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anose="02020603050405020304" pitchFamily="18" charset="-34"/>
              </a:rPr>
              <a:t>ขอเชิญชวนนำสุนัขและแมว อายุ </a:t>
            </a:r>
            <a:r>
              <a:rPr lang="th-TH" sz="2275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anose="02020603050405020304" pitchFamily="18" charset="-34"/>
              </a:rPr>
              <a:t>3 </a:t>
            </a:r>
            <a:r>
              <a:rPr lang="th-TH" sz="22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anose="02020603050405020304" pitchFamily="18" charset="-34"/>
              </a:rPr>
              <a:t>เดือนขึ้นไปเข้ารับบริการการฉีดวัคซีนป้องกันโรคพิษสุนัขบ้า</a:t>
            </a:r>
          </a:p>
        </p:txBody>
      </p:sp>
      <p:sp>
        <p:nvSpPr>
          <p:cNvPr id="7" name="กล่องข้อความ 6"/>
          <p:cNvSpPr txBox="1"/>
          <p:nvPr/>
        </p:nvSpPr>
        <p:spPr>
          <a:xfrm>
            <a:off x="720287" y="1016489"/>
            <a:ext cx="8420100" cy="592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162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โครงการป้องกันและควบคุมโรคพิษสุนัขบ้า  ประจำปีงบประมาณ </a:t>
            </a:r>
            <a:r>
              <a:rPr lang="th-TH" sz="1625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2569  </a:t>
            </a:r>
            <a:r>
              <a:rPr lang="th-TH" sz="1625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ภายใต้</a:t>
            </a:r>
            <a:r>
              <a:rPr lang="th-TH" sz="162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โครงการสัตว์ปลอดโรค คนปลอดภัยจากโรคพิษสุนัขบ้า ตามพระปณิธาน</a:t>
            </a:r>
            <a:r>
              <a:rPr lang="th-TH" sz="1625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ศาสตราจารย์ดร.</a:t>
            </a:r>
            <a:r>
              <a:rPr lang="th-TH" sz="162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สมเด็จพระเจ้าน้องนางเธอ เจ้าฟ้าฯ กรมพระศรีสวางควัฒนวรขัตติราชนารี</a:t>
            </a: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 rotWithShape="1">
          <a:blip r:embed="rId3"/>
          <a:srcRect l="10579" t="11225" r="13563" b="10349"/>
          <a:stretch/>
        </p:blipFill>
        <p:spPr>
          <a:xfrm>
            <a:off x="119757" y="145731"/>
            <a:ext cx="949924" cy="9127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10" name="ตาราง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848505"/>
              </p:ext>
            </p:extLst>
          </p:nvPr>
        </p:nvGraphicFramePr>
        <p:xfrm>
          <a:off x="175173" y="1543845"/>
          <a:ext cx="9626286" cy="383622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54606">
                  <a:extLst>
                    <a:ext uri="{9D8B030D-6E8A-4147-A177-3AD203B41FA5}">
                      <a16:colId xmlns:a16="http://schemas.microsoft.com/office/drawing/2014/main" val="454602880"/>
                    </a:ext>
                  </a:extLst>
                </a:gridCol>
                <a:gridCol w="2333625">
                  <a:extLst>
                    <a:ext uri="{9D8B030D-6E8A-4147-A177-3AD203B41FA5}">
                      <a16:colId xmlns:a16="http://schemas.microsoft.com/office/drawing/2014/main" val="1617089348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val="1575267747"/>
                    </a:ext>
                  </a:extLst>
                </a:gridCol>
                <a:gridCol w="3390305">
                  <a:extLst>
                    <a:ext uri="{9D8B030D-6E8A-4147-A177-3AD203B41FA5}">
                      <a16:colId xmlns:a16="http://schemas.microsoft.com/office/drawing/2014/main" val="1636090141"/>
                    </a:ext>
                  </a:extLst>
                </a:gridCol>
              </a:tblGrid>
              <a:tr h="432753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วันที่</a:t>
                      </a:r>
                      <a:endParaRPr lang="th-TH" sz="2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เวลา</a:t>
                      </a:r>
                      <a:endParaRPr lang="th-TH" sz="2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หมู่ที่</a:t>
                      </a:r>
                      <a:endParaRPr lang="th-TH" sz="2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สถานที่</a:t>
                      </a:r>
                      <a:endParaRPr lang="th-TH" sz="24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499557303"/>
                  </a:ext>
                </a:extLst>
              </a:tr>
              <a:tr h="438732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วันที่  25  มิถุนายน  2568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08.00  -  17.00  น.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บ้านโคกสามัคคี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3971"/>
                  </a:ext>
                </a:extLst>
              </a:tr>
              <a:tr h="386603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วันที่  26  มิถุนายน  2568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u="none" strike="noStrike" kern="1200" cap="none" spc="0" normalizeH="0" baseline="0" noProof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</a:rPr>
                        <a:t>08.00  -  17.00  น.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/>
                          <a:ea typeface="+mn-ea"/>
                          <a:cs typeface="Cordia New" panose="020B0304020202020204" pitchFamily="34" charset="-34"/>
                        </a:rPr>
                        <a:t>บ้านหนองกระโดน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598533"/>
                  </a:ext>
                </a:extLst>
              </a:tr>
              <a:tr h="426838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วันที่  27  มิถุนายน  2568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u="none" strike="noStrike" kern="1200" cap="none" spc="0" normalizeH="0" baseline="0" noProof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</a:rPr>
                        <a:t>08.00  -  17.00  น.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/>
                          <a:ea typeface="+mn-ea"/>
                          <a:cs typeface="Cordia New" panose="020B0304020202020204" pitchFamily="34" charset="-34"/>
                        </a:rPr>
                        <a:t>บ้านหนองสะแก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94963"/>
                  </a:ext>
                </a:extLst>
              </a:tr>
              <a:tr h="464367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วันที่  28  มิถุนายน  2568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u="none" strike="noStrike" kern="1200" cap="none" spc="0" normalizeH="0" baseline="0" noProof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</a:rPr>
                        <a:t>08.00  -  17.00  น.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/>
                          <a:ea typeface="+mn-ea"/>
                          <a:cs typeface="Cordia New" panose="020B0304020202020204" pitchFamily="34" charset="-34"/>
                        </a:rPr>
                        <a:t>บ้านโคกสามัคคีใหม่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83080"/>
                  </a:ext>
                </a:extLst>
              </a:tr>
              <a:tr h="418639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วันที่  30  มิถุนายน  2568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u="none" strike="noStrike" kern="1200" cap="none" spc="0" normalizeH="0" baseline="0" noProof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</a:rPr>
                        <a:t>08.00  -  17.00  น.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7 , 8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/>
                          <a:ea typeface="+mn-ea"/>
                          <a:cs typeface="Cordia New" panose="020B0304020202020204" pitchFamily="34" charset="-34"/>
                        </a:rPr>
                        <a:t>บ้านดอนแต้ว (ช่วงเช้า)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/>
                          <a:ea typeface="+mn-ea"/>
                          <a:cs typeface="Cordia New" panose="020B0304020202020204" pitchFamily="34" charset="-34"/>
                        </a:rPr>
                        <a:t>บ้านหัวนา (ช่วงบ่าย)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916513"/>
                  </a:ext>
                </a:extLst>
              </a:tr>
              <a:tr h="384983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วันที่  2</a:t>
                      </a:r>
                      <a:r>
                        <a:rPr lang="th-TH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กรกฎาคม  </a:t>
                      </a:r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2568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u="none" strike="noStrike" kern="1200" cap="none" spc="0" normalizeH="0" baseline="0" noProof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</a:rPr>
                        <a:t>08.00  -  17.00  น.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4 , 9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บ้านหนองไทร (ช่วงเช้า)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บ้านไทรงาม (ช่วงบ่าย)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988272"/>
                  </a:ext>
                </a:extLst>
              </a:tr>
            </a:tbl>
          </a:graphicData>
        </a:graphic>
      </p:graphicFrame>
      <p:graphicFrame>
        <p:nvGraphicFramePr>
          <p:cNvPr id="3" name="ตาราง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920279"/>
              </p:ext>
            </p:extLst>
          </p:nvPr>
        </p:nvGraphicFramePr>
        <p:xfrm>
          <a:off x="184409" y="5374229"/>
          <a:ext cx="9626286" cy="8801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54606">
                  <a:extLst>
                    <a:ext uri="{9D8B030D-6E8A-4147-A177-3AD203B41FA5}">
                      <a16:colId xmlns:a16="http://schemas.microsoft.com/office/drawing/2014/main" val="2719445299"/>
                    </a:ext>
                  </a:extLst>
                </a:gridCol>
                <a:gridCol w="2333625">
                  <a:extLst>
                    <a:ext uri="{9D8B030D-6E8A-4147-A177-3AD203B41FA5}">
                      <a16:colId xmlns:a16="http://schemas.microsoft.com/office/drawing/2014/main" val="2605539933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val="851914785"/>
                    </a:ext>
                  </a:extLst>
                </a:gridCol>
                <a:gridCol w="3390305">
                  <a:extLst>
                    <a:ext uri="{9D8B030D-6E8A-4147-A177-3AD203B41FA5}">
                      <a16:colId xmlns:a16="http://schemas.microsoft.com/office/drawing/2014/main" val="3290524999"/>
                    </a:ext>
                  </a:extLst>
                </a:gridCol>
              </a:tblGrid>
              <a:tr h="23920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วันที่  3  กรกฎาคม  2568</a:t>
                      </a:r>
                      <a:endParaRPr lang="th-TH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</a:rPr>
                        <a:t>08.00  -  17.00  น.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th-TH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/>
                          <a:ea typeface="+mn-ea"/>
                          <a:cs typeface="Cordia New" panose="020B0304020202020204" pitchFamily="34" charset="-34"/>
                        </a:rPr>
                        <a:t>บ้านดอนป่าโอบ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04225"/>
                  </a:ext>
                </a:extLst>
              </a:tr>
              <a:tr h="426838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วันที่  4  กรกฎาคม  2568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u="none" strike="noStrike" kern="1200" cap="none" spc="0" normalizeH="0" baseline="0" noProof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</a:rPr>
                        <a:t>08.00  -  17.00  น.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th-TH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/>
                          <a:ea typeface="+mn-ea"/>
                          <a:cs typeface="Cordia New" panose="020B0304020202020204" pitchFamily="34" charset="-34"/>
                        </a:rPr>
                        <a:t>บ้านใหม่ประชาสรรค์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286296"/>
                  </a:ext>
                </a:extLst>
              </a:tr>
            </a:tbl>
          </a:graphicData>
        </a:graphic>
      </p:graphicFrame>
      <p:graphicFrame>
        <p:nvGraphicFramePr>
          <p:cNvPr id="5" name="ตาราง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810818"/>
              </p:ext>
            </p:extLst>
          </p:nvPr>
        </p:nvGraphicFramePr>
        <p:xfrm>
          <a:off x="193645" y="6272813"/>
          <a:ext cx="9626286" cy="44005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54606">
                  <a:extLst>
                    <a:ext uri="{9D8B030D-6E8A-4147-A177-3AD203B41FA5}">
                      <a16:colId xmlns:a16="http://schemas.microsoft.com/office/drawing/2014/main" val="526146042"/>
                    </a:ext>
                  </a:extLst>
                </a:gridCol>
                <a:gridCol w="2333625">
                  <a:extLst>
                    <a:ext uri="{9D8B030D-6E8A-4147-A177-3AD203B41FA5}">
                      <a16:colId xmlns:a16="http://schemas.microsoft.com/office/drawing/2014/main" val="2980698870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val="145241584"/>
                    </a:ext>
                  </a:extLst>
                </a:gridCol>
                <a:gridCol w="3390305">
                  <a:extLst>
                    <a:ext uri="{9D8B030D-6E8A-4147-A177-3AD203B41FA5}">
                      <a16:colId xmlns:a16="http://schemas.microsoft.com/office/drawing/2014/main" val="3018319442"/>
                    </a:ext>
                  </a:extLst>
                </a:gridCol>
              </a:tblGrid>
              <a:tr h="426838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วันที่  5  กรกฎาคม  2568</a:t>
                      </a:r>
                      <a:endParaRPr lang="th-TH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</a:rPr>
                        <a:t>08.00  -  17.00  น.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th-TH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/>
                          <a:ea typeface="+mn-ea"/>
                          <a:cs typeface="Cordia New" panose="020B0304020202020204" pitchFamily="34" charset="-34"/>
                        </a:rPr>
                        <a:t>บ้านหนองแดง</a:t>
                      </a:r>
                      <a:endParaRPr kumimoji="0" lang="th-TH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Cordia New" panose="020B0304020202020204" pitchFamily="34" charset="-34"/>
                      </a:endParaRPr>
                    </a:p>
                  </a:txBody>
                  <a:tcPr marL="74295" marR="74295" marT="37148" marB="37148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547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75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405</TotalTime>
  <Words>216</Words>
  <Application>Microsoft Office PowerPoint</Application>
  <PresentationFormat>กระดาษ A4 (210x297 มม.)</PresentationFormat>
  <Paragraphs>46</Paragraphs>
  <Slides>1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8" baseType="lpstr">
      <vt:lpstr>Angsana New</vt:lpstr>
      <vt:lpstr>Arial</vt:lpstr>
      <vt:lpstr>Calibri</vt:lpstr>
      <vt:lpstr>Calibri Light</vt:lpstr>
      <vt:lpstr>Cordia New</vt:lpstr>
      <vt:lpstr>JasmineUPC</vt:lpstr>
      <vt:lpstr>ธีมของ Office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user</dc:creator>
  <cp:lastModifiedBy>user</cp:lastModifiedBy>
  <cp:revision>17</cp:revision>
  <cp:lastPrinted>2025-07-23T06:06:05Z</cp:lastPrinted>
  <dcterms:created xsi:type="dcterms:W3CDTF">2024-06-25T07:15:35Z</dcterms:created>
  <dcterms:modified xsi:type="dcterms:W3CDTF">2026-08-16T04:23:04Z</dcterms:modified>
</cp:coreProperties>
</file>